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2"/>
  </p:notesMasterIdLst>
  <p:sldIdLst>
    <p:sldId id="267" r:id="rId2"/>
    <p:sldId id="266" r:id="rId3"/>
    <p:sldId id="274" r:id="rId4"/>
    <p:sldId id="258" r:id="rId5"/>
    <p:sldId id="264" r:id="rId6"/>
    <p:sldId id="275" r:id="rId7"/>
    <p:sldId id="273" r:id="rId8"/>
    <p:sldId id="276" r:id="rId9"/>
    <p:sldId id="277" r:id="rId10"/>
    <p:sldId id="259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8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6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a251a36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a251a36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 /><Relationship Id="rId3" Type="http://schemas.openxmlformats.org/officeDocument/2006/relationships/image" Target="../media/image2.png" /><Relationship Id="rId7" Type="http://schemas.openxmlformats.org/officeDocument/2006/relationships/image" Target="../media/image6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5.jpeg" /><Relationship Id="rId5" Type="http://schemas.openxmlformats.org/officeDocument/2006/relationships/image" Target="../media/image4.jpeg" /><Relationship Id="rId4" Type="http://schemas.openxmlformats.org/officeDocument/2006/relationships/image" Target="../media/image3.jpeg" /><Relationship Id="rId9" Type="http://schemas.openxmlformats.org/officeDocument/2006/relationships/image" Target="../media/image8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ria Party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365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150" y="0"/>
            <a:ext cx="90878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quad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4135"/>
          </a:xfrm>
          <a:prstGeom prst="rect">
            <a:avLst/>
          </a:prstGeom>
        </p:spPr>
      </p:pic>
      <p:pic>
        <p:nvPicPr>
          <p:cNvPr id="6" name="Imagem 5" descr="WhatsApp Image 2022-09-27 at 16.47.50"/>
          <p:cNvPicPr>
            <a:picLocks noChangeAspect="1"/>
          </p:cNvPicPr>
          <p:nvPr/>
        </p:nvPicPr>
        <p:blipFill>
          <a:blip r:embed="rId4"/>
          <a:srcRect l="20142" t="30642" r="10060" b="35142"/>
          <a:stretch>
            <a:fillRect/>
          </a:stretch>
        </p:blipFill>
        <p:spPr>
          <a:xfrm>
            <a:off x="6316980" y="1972310"/>
            <a:ext cx="1104265" cy="1119505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0" name="Imagem 9" descr="rodrigo"/>
          <p:cNvPicPr>
            <a:picLocks noChangeAspect="1"/>
          </p:cNvPicPr>
          <p:nvPr/>
        </p:nvPicPr>
        <p:blipFill>
          <a:blip r:embed="rId5"/>
          <a:srcRect l="31288" t="38846" r="8589" b="25385"/>
          <a:stretch>
            <a:fillRect/>
          </a:stretch>
        </p:blipFill>
        <p:spPr>
          <a:xfrm>
            <a:off x="7718425" y="1926590"/>
            <a:ext cx="1147445" cy="1120140"/>
          </a:xfrm>
          <a:prstGeom prst="ellipse">
            <a:avLst/>
          </a:prstGeom>
        </p:spPr>
      </p:pic>
      <p:pic>
        <p:nvPicPr>
          <p:cNvPr id="11" name="Imagem 10" descr="kely"/>
          <p:cNvPicPr>
            <a:picLocks noChangeAspect="1"/>
          </p:cNvPicPr>
          <p:nvPr/>
        </p:nvPicPr>
        <p:blipFill>
          <a:blip r:embed="rId6"/>
          <a:srcRect l="19443" t="29301" r="20015" b="31180"/>
          <a:stretch>
            <a:fillRect/>
          </a:stretch>
        </p:blipFill>
        <p:spPr>
          <a:xfrm>
            <a:off x="3395980" y="1911350"/>
            <a:ext cx="1099185" cy="1150620"/>
          </a:xfrm>
          <a:prstGeom prst="ellipse">
            <a:avLst/>
          </a:prstGeom>
        </p:spPr>
      </p:pic>
      <p:pic>
        <p:nvPicPr>
          <p:cNvPr id="13" name="Imagem 12" descr="breno"/>
          <p:cNvPicPr>
            <a:picLocks noChangeAspect="1"/>
          </p:cNvPicPr>
          <p:nvPr/>
        </p:nvPicPr>
        <p:blipFill>
          <a:blip r:embed="rId7"/>
          <a:srcRect l="28884" t="29601" r="22552" b="43634"/>
          <a:stretch>
            <a:fillRect/>
          </a:stretch>
        </p:blipFill>
        <p:spPr>
          <a:xfrm>
            <a:off x="501015" y="1924685"/>
            <a:ext cx="1104900" cy="1150620"/>
          </a:xfrm>
          <a:prstGeom prst="ellipse">
            <a:avLst/>
          </a:prstGeom>
        </p:spPr>
      </p:pic>
      <p:pic>
        <p:nvPicPr>
          <p:cNvPr id="15" name="Imagem 14" descr="lincl"/>
          <p:cNvPicPr>
            <a:picLocks noChangeAspect="1"/>
          </p:cNvPicPr>
          <p:nvPr/>
        </p:nvPicPr>
        <p:blipFill>
          <a:blip r:embed="rId8"/>
          <a:srcRect l="25478" t="28778" r="33121" b="54033"/>
          <a:stretch>
            <a:fillRect/>
          </a:stretch>
        </p:blipFill>
        <p:spPr>
          <a:xfrm>
            <a:off x="1971675" y="1924685"/>
            <a:ext cx="1097280" cy="1108075"/>
          </a:xfrm>
          <a:prstGeom prst="ellipse">
            <a:avLst/>
          </a:prstGeom>
        </p:spPr>
      </p:pic>
      <p:pic>
        <p:nvPicPr>
          <p:cNvPr id="16" name="Imagem 15" descr="maria"/>
          <p:cNvPicPr>
            <a:picLocks noChangeAspect="1"/>
          </p:cNvPicPr>
          <p:nvPr/>
        </p:nvPicPr>
        <p:blipFill>
          <a:blip r:embed="rId9"/>
          <a:srcRect l="8571" t="31327" r="5143" b="23495"/>
          <a:stretch>
            <a:fillRect/>
          </a:stretch>
        </p:blipFill>
        <p:spPr>
          <a:xfrm>
            <a:off x="4871085" y="1941195"/>
            <a:ext cx="1120140" cy="1091565"/>
          </a:xfrm>
          <a:prstGeom prst="ellipse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636905" y="3303905"/>
            <a:ext cx="899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chemeClr val="bg1"/>
                </a:solidFill>
                <a:latin typeface="+mj-lt"/>
                <a:cs typeface="+mj-lt"/>
              </a:rPr>
              <a:t>BRENO</a:t>
            </a:r>
          </a:p>
        </p:txBody>
      </p:sp>
      <p:sp>
        <p:nvSpPr>
          <p:cNvPr id="7" name="Caixa de Texto 6"/>
          <p:cNvSpPr txBox="1"/>
          <p:nvPr/>
        </p:nvSpPr>
        <p:spPr>
          <a:xfrm>
            <a:off x="1972310" y="3303905"/>
            <a:ext cx="1097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chemeClr val="bg1"/>
                </a:solidFill>
              </a:rPr>
              <a:t>LYNCOLN</a:t>
            </a:r>
          </a:p>
        </p:txBody>
      </p:sp>
      <p:sp>
        <p:nvSpPr>
          <p:cNvPr id="8" name="Caixa de Texto 7"/>
          <p:cNvSpPr txBox="1"/>
          <p:nvPr/>
        </p:nvSpPr>
        <p:spPr>
          <a:xfrm>
            <a:off x="3670935" y="3336290"/>
            <a:ext cx="749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chemeClr val="bg1"/>
                </a:solidFill>
              </a:rPr>
              <a:t>Kelly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6383655" y="3324860"/>
            <a:ext cx="1038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chemeClr val="bg1"/>
                </a:solidFill>
              </a:rPr>
              <a:t>Raphael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7982585" y="3291840"/>
            <a:ext cx="883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olidFill>
                  <a:schemeClr val="bg1"/>
                </a:solidFill>
              </a:rPr>
              <a:t>Rodrigo</a:t>
            </a:r>
          </a:p>
        </p:txBody>
      </p:sp>
      <p:sp>
        <p:nvSpPr>
          <p:cNvPr id="18" name="Retângulo arredondado 17"/>
          <p:cNvSpPr/>
          <p:nvPr/>
        </p:nvSpPr>
        <p:spPr>
          <a:xfrm>
            <a:off x="2001520" y="3303905"/>
            <a:ext cx="969645" cy="306070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19" name="Retângulo arredondado 18"/>
          <p:cNvSpPr/>
          <p:nvPr/>
        </p:nvSpPr>
        <p:spPr>
          <a:xfrm>
            <a:off x="636905" y="3303905"/>
            <a:ext cx="780415" cy="30543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0" name="Retângulo arredondado 19"/>
          <p:cNvSpPr/>
          <p:nvPr/>
        </p:nvSpPr>
        <p:spPr>
          <a:xfrm>
            <a:off x="3670935" y="3324860"/>
            <a:ext cx="578485" cy="318135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1" name="Retângulo arredondado 20"/>
          <p:cNvSpPr/>
          <p:nvPr/>
        </p:nvSpPr>
        <p:spPr>
          <a:xfrm>
            <a:off x="5055235" y="3357245"/>
            <a:ext cx="752475" cy="2755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en-US">
                <a:solidFill>
                  <a:schemeClr val="bg1"/>
                </a:solidFill>
                <a:sym typeface="+mn-ea"/>
              </a:rPr>
              <a:t>Maria</a:t>
            </a:r>
          </a:p>
        </p:txBody>
      </p:sp>
      <p:sp>
        <p:nvSpPr>
          <p:cNvPr id="22" name="Retângulo arredondado 21"/>
          <p:cNvSpPr/>
          <p:nvPr/>
        </p:nvSpPr>
        <p:spPr>
          <a:xfrm>
            <a:off x="6383655" y="3357245"/>
            <a:ext cx="948055" cy="26416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3" name="Retângulo arredondado 22"/>
          <p:cNvSpPr/>
          <p:nvPr/>
        </p:nvSpPr>
        <p:spPr>
          <a:xfrm>
            <a:off x="7931785" y="3281680"/>
            <a:ext cx="883285" cy="327660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4" name="Retângulo 23"/>
          <p:cNvSpPr/>
          <p:nvPr/>
        </p:nvSpPr>
        <p:spPr>
          <a:xfrm>
            <a:off x="363855" y="4333875"/>
            <a:ext cx="1193165" cy="4914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6" name="Retângulo 25"/>
          <p:cNvSpPr/>
          <p:nvPr/>
        </p:nvSpPr>
        <p:spPr>
          <a:xfrm>
            <a:off x="1866900" y="4333875"/>
            <a:ext cx="1202055" cy="4914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7" name="Retângulo 26"/>
          <p:cNvSpPr/>
          <p:nvPr/>
        </p:nvSpPr>
        <p:spPr>
          <a:xfrm>
            <a:off x="3395980" y="4333875"/>
            <a:ext cx="1210945" cy="49149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8" name="Retângulo 27"/>
          <p:cNvSpPr/>
          <p:nvPr/>
        </p:nvSpPr>
        <p:spPr>
          <a:xfrm>
            <a:off x="4871085" y="4315460"/>
            <a:ext cx="1193165" cy="5099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29" name="Retângulo 28"/>
          <p:cNvSpPr/>
          <p:nvPr/>
        </p:nvSpPr>
        <p:spPr>
          <a:xfrm>
            <a:off x="6252210" y="4306570"/>
            <a:ext cx="1211580" cy="5187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30" name="Retângulo 29"/>
          <p:cNvSpPr/>
          <p:nvPr/>
        </p:nvSpPr>
        <p:spPr>
          <a:xfrm>
            <a:off x="7718425" y="4305935"/>
            <a:ext cx="1229995" cy="519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  <p:sp>
        <p:nvSpPr>
          <p:cNvPr id="31" name="Caixa de Texto 30"/>
          <p:cNvSpPr txBox="1"/>
          <p:nvPr/>
        </p:nvSpPr>
        <p:spPr>
          <a:xfrm>
            <a:off x="503555" y="4386580"/>
            <a:ext cx="110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1800">
                <a:latin typeface="+mj-lt"/>
                <a:cs typeface="+mj-lt"/>
              </a:rPr>
              <a:t>Logar</a:t>
            </a:r>
          </a:p>
        </p:txBody>
      </p:sp>
      <p:sp>
        <p:nvSpPr>
          <p:cNvPr id="32" name="Caixa de Texto 31"/>
          <p:cNvSpPr txBox="1"/>
          <p:nvPr/>
        </p:nvSpPr>
        <p:spPr>
          <a:xfrm>
            <a:off x="7773670" y="4395470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 sz="1800"/>
              <a:t>Cardápio</a:t>
            </a:r>
          </a:p>
        </p:txBody>
      </p:sp>
      <p:sp>
        <p:nvSpPr>
          <p:cNvPr id="33" name="Caixa de Texto 32"/>
          <p:cNvSpPr txBox="1"/>
          <p:nvPr/>
        </p:nvSpPr>
        <p:spPr>
          <a:xfrm>
            <a:off x="4871085" y="4340225"/>
            <a:ext cx="1315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/>
              <a:t>Slides e </a:t>
            </a:r>
          </a:p>
          <a:p>
            <a:r>
              <a:rPr lang="pt-BR" altLang="en-US"/>
              <a:t>apresentação</a:t>
            </a:r>
          </a:p>
        </p:txBody>
      </p:sp>
      <p:sp>
        <p:nvSpPr>
          <p:cNvPr id="34" name="Caixa de Texto 33"/>
          <p:cNvSpPr txBox="1"/>
          <p:nvPr/>
        </p:nvSpPr>
        <p:spPr>
          <a:xfrm>
            <a:off x="1866900" y="4417060"/>
            <a:ext cx="1565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latin typeface="Bahnschrift" panose="020B0502040204020203" charset="0"/>
                <a:cs typeface="Bahnschrift" panose="020B0502040204020203" charset="0"/>
              </a:rPr>
              <a:t>Home </a:t>
            </a:r>
            <a:r>
              <a:rPr lang="pt-BR" altLang="en-US">
                <a:latin typeface="+mn-ea"/>
                <a:cs typeface="+mn-ea"/>
              </a:rPr>
              <a:t>page</a:t>
            </a:r>
          </a:p>
        </p:txBody>
      </p:sp>
      <p:sp>
        <p:nvSpPr>
          <p:cNvPr id="35" name="Caixa de Texto 34"/>
          <p:cNvSpPr txBox="1"/>
          <p:nvPr/>
        </p:nvSpPr>
        <p:spPr>
          <a:xfrm>
            <a:off x="3385820" y="4340225"/>
            <a:ext cx="1319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/>
              <a:t>Quem somos e contato</a:t>
            </a:r>
          </a:p>
        </p:txBody>
      </p:sp>
      <p:sp>
        <p:nvSpPr>
          <p:cNvPr id="36" name="Caixa de Texto 35"/>
          <p:cNvSpPr txBox="1"/>
          <p:nvPr/>
        </p:nvSpPr>
        <p:spPr>
          <a:xfrm>
            <a:off x="6243320" y="4333875"/>
            <a:ext cx="12522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en-US">
                <a:sym typeface="+mn-ea"/>
              </a:rPr>
              <a:t>Quem somos e contato</a:t>
            </a:r>
            <a:endParaRPr lang="pt-BR" altLang="en-US"/>
          </a:p>
          <a:p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WhatsApp Image 2022-09-28 at 16.04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91446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izzaria Party"/>
          <p:cNvPicPr>
            <a:picLocks noChangeAspect="1"/>
          </p:cNvPicPr>
          <p:nvPr/>
        </p:nvPicPr>
        <p:blipFill>
          <a:blip r:embed="rId2"/>
          <a:srcRect l="7968" t="2037" r="12223" b="1289"/>
          <a:stretch>
            <a:fillRect/>
          </a:stretch>
        </p:blipFill>
        <p:spPr>
          <a:xfrm>
            <a:off x="0" y="635"/>
            <a:ext cx="9144635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WhatsApp Image 2022-09-28 at 16.00.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WhatsApp Image 2022-09-28 at 16.11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Apresentação na tela (16:9)</PresentationFormat>
  <Paragraphs>26</Paragraphs>
  <Slides>10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Raphael Brandão</cp:lastModifiedBy>
  <cp:revision>6</cp:revision>
  <dcterms:created xsi:type="dcterms:W3CDTF">2022-09-26T20:02:00Z</dcterms:created>
  <dcterms:modified xsi:type="dcterms:W3CDTF">2022-09-28T19:31:11Z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1046-11.2.0.10078</vt:lpwstr>
  </property>
</Properties>
</file>